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MuseoModerno Medium"/>
      <p:regular r:id="rId17"/>
    </p:embeddedFont>
    <p:embeddedFont>
      <p:font typeface="MuseoModerno Medium"/>
      <p:regular r:id="rId18"/>
    </p:embeddedFont>
    <p:embeddedFont>
      <p:font typeface="MuseoModerno Medium"/>
      <p:regular r:id="rId19"/>
    </p:embeddedFont>
    <p:embeddedFont>
      <p:font typeface="MuseoModerno Medium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8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380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Get Ready to Introduce Yourself in English!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957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Self-introduction is essential for international communication. This course teaches beginners how to introduce themselves in English.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766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You'll master five key components: name, age, job, origin, and hobbies.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611654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EB5F28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30089" y="5744289"/>
            <a:ext cx="6298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U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5594747"/>
            <a:ext cx="93571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User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043" y="566857"/>
            <a:ext cx="10034826" cy="643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Putting It All Together: Sample Dialogue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1043" y="1622584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Scenario: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First day in English class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21043" y="2183844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Teacher: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Welcome! Let's introduce ourselves. Who would like to start first?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21043" y="2745105"/>
            <a:ext cx="13188315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Andi: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I'll start. Hello everyone! I'm Andi Wijaya, 20 years old. I'm studying Computer Science at Jambi University. I'm from Bandung, Indonesia. I enjoy photography and volunteering at an animal shelter.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1043" y="3635931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Teacher: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Thank you, Andi! Who's next?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21043" y="4197191"/>
            <a:ext cx="13188315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Sarah: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Hi! I'm Sarah Ayu, 19 years old. I'm studying Business at Batanghari University. I'm from Bangko. I like playing piano and hiking mountains. I'm here to improve my English skills.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21043" y="5088017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Teacher: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Very good! Notice how they mentioned their name, age, education, origin, and interests - simple but informative.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21043" y="5649278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Andi: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Teacher, should I mention my part-time job in my introduction?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21043" y="6210538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Teacher: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Yes, that's relevant information. Would you like to add that?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21043" y="6771799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Andi: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Yes. I also work part-time as a teaching assistant for computer classes.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21043" y="7333059"/>
            <a:ext cx="1318831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Teacher: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Great! Remember to adjust your introduction based on your audience.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Why Self-Introduction Matters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333803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Creates First Impressions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Your introduction shapes how others perceive you in professional settings.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74" y="333803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373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Career Essential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86381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Critical for job interviews, networking events, and business meetings.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604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80298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8383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Conversation Starter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Opens doors to meaningful interactions in daily situations.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39917"/>
            <a:ext cx="64454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Introducing Your Name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28885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5156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Formal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00609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"My name is [full name]."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49742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8765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Casual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36697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[first name]."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10626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2374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Nickname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7278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"You can call me [nickname]."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6266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Remember to practice pronunciation with proper stress on syllables.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Sharing Your Age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Standard Phrases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am ___ years old."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___ years old."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was born in [year]."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Cultural Note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Age questions are less common in Western contexts. Only share when appropriate.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22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Talking About Your Occupation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10007"/>
            <a:ext cx="3664863" cy="2191345"/>
          </a:xfrm>
          <a:prstGeom prst="roundRect">
            <a:avLst>
              <a:gd name="adj" fmla="val 1553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1368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Professionals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627239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work as a doctor."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4069437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am a teacher."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0604" y="4511635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"My job is software engineer."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2910007"/>
            <a:ext cx="3664863" cy="2191345"/>
          </a:xfrm>
          <a:prstGeom prst="roundRect">
            <a:avLst>
              <a:gd name="adj" fmla="val 1553"/>
            </a:avLst>
          </a:prstGeom>
          <a:solidFill>
            <a:srgbClr val="F3EEE3"/>
          </a:solidFill>
          <a:ln/>
        </p:spPr>
      </p:sp>
      <p:sp>
        <p:nvSpPr>
          <p:cNvPr id="10" name="Text 7"/>
          <p:cNvSpPr/>
          <p:nvPr/>
        </p:nvSpPr>
        <p:spPr>
          <a:xfrm>
            <a:off x="4912281" y="31368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Students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912281" y="3627239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am a student at [university]."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912281" y="4432340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study [subject] at [school]."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328166"/>
            <a:ext cx="7556421" cy="1749147"/>
          </a:xfrm>
          <a:prstGeom prst="roundRect">
            <a:avLst>
              <a:gd name="adj" fmla="val 1945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1020604" y="55549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Other Situations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0604" y="604539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currently between jobs."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0604" y="648759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a stay-at-home parent."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9248"/>
            <a:ext cx="64244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Mentioning Your Origin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1957626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08" y="1957626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26" y="1957626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24" y="1957626"/>
            <a:ext cx="3120866" cy="3120866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93790" y="6160056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8" name="Text 2"/>
          <p:cNvSpPr/>
          <p:nvPr/>
        </p:nvSpPr>
        <p:spPr>
          <a:xfrm>
            <a:off x="793790" y="67270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Basic Origin</a:t>
            </a:r>
            <a:endParaRPr lang="en-US" sz="2200" dirty="0"/>
          </a:p>
        </p:txBody>
      </p:sp>
      <p:sp>
        <p:nvSpPr>
          <p:cNvPr id="9" name="Text 3"/>
          <p:cNvSpPr/>
          <p:nvPr/>
        </p:nvSpPr>
        <p:spPr>
          <a:xfrm>
            <a:off x="793790" y="721745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am from Indonesia."</a:t>
            </a:r>
            <a:endParaRPr lang="en-US" sz="1750" dirty="0"/>
          </a:p>
        </p:txBody>
      </p:sp>
      <p:sp>
        <p:nvSpPr>
          <p:cNvPr id="10" name="Shape 4"/>
          <p:cNvSpPr/>
          <p:nvPr/>
        </p:nvSpPr>
        <p:spPr>
          <a:xfrm>
            <a:off x="5254704" y="5819775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11" name="Text 5"/>
          <p:cNvSpPr/>
          <p:nvPr/>
        </p:nvSpPr>
        <p:spPr>
          <a:xfrm>
            <a:off x="5254704" y="6386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Specific Location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254704" y="6877169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come from Jakarta, Indonesia."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9715738" y="5479613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14" name="Text 8"/>
          <p:cNvSpPr/>
          <p:nvPr/>
        </p:nvSpPr>
        <p:spPr>
          <a:xfrm>
            <a:off x="9715738" y="6046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Personal History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9715738" y="6537008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grew up in Surabaya, East Java."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3055"/>
            <a:ext cx="65967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Describing Your Hobbies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7954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Sharing hobbies helps connect with others: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Reading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enjoy reading books, especially mysteries."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Music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like listening to music and playing piano."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Sports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play basketball with friends on weekends."</a:t>
            </a:r>
            <a:endParaRPr lang="en-US" sz="17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Photography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take photos of nature and architecture."</a:t>
            </a:r>
            <a:endParaRPr lang="en-US" sz="17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93790" y="72336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Mention how long you've enjoyed your hobby to start conversations.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1979" y="512207"/>
            <a:ext cx="4534138" cy="528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Putting It All Together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591979" y="1379101"/>
            <a:ext cx="13446443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complete self-introduction combines all elements smoothly. Here's how to structure your introduction with examples: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7303770" y="1839992"/>
            <a:ext cx="22860" cy="5145762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5" name="Shape 3"/>
          <p:cNvSpPr/>
          <p:nvPr/>
        </p:nvSpPr>
        <p:spPr>
          <a:xfrm>
            <a:off x="6640354" y="2018824"/>
            <a:ext cx="507444" cy="22860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6" name="Shape 4"/>
          <p:cNvSpPr/>
          <p:nvPr/>
        </p:nvSpPr>
        <p:spPr>
          <a:xfrm>
            <a:off x="7124938" y="1839992"/>
            <a:ext cx="380524" cy="3805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339" y="1871663"/>
            <a:ext cx="253722" cy="31718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354830" y="1898094"/>
            <a:ext cx="2114550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Name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91979" y="2263854"/>
            <a:ext cx="587740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"Hi, I'm Maria. It's a pleasure to meet you all today. In professional settings, I go by Maria Lopez, but my friends call me Mari."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7482602" y="3033713"/>
            <a:ext cx="507444" cy="22860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11" name="Shape 8"/>
          <p:cNvSpPr/>
          <p:nvPr/>
        </p:nvSpPr>
        <p:spPr>
          <a:xfrm>
            <a:off x="7124938" y="2854881"/>
            <a:ext cx="380524" cy="3805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339" y="2886551"/>
            <a:ext cx="253722" cy="31718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161020" y="2912983"/>
            <a:ext cx="2114550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Age</a:t>
            </a:r>
            <a:endParaRPr lang="en-US" sz="1650" dirty="0"/>
          </a:p>
        </p:txBody>
      </p:sp>
      <p:sp>
        <p:nvSpPr>
          <p:cNvPr id="14" name="Text 10"/>
          <p:cNvSpPr/>
          <p:nvPr/>
        </p:nvSpPr>
        <p:spPr>
          <a:xfrm>
            <a:off x="8161020" y="3278743"/>
            <a:ext cx="587740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20 years old. I was born in 2003, so I'm part of Generation Z. In my culture, turning 20 marks an important milestone toward adulthood."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6640354" y="3908465"/>
            <a:ext cx="507444" cy="22860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16" name="Shape 12"/>
          <p:cNvSpPr/>
          <p:nvPr/>
        </p:nvSpPr>
        <p:spPr>
          <a:xfrm>
            <a:off x="7124938" y="3729633"/>
            <a:ext cx="380524" cy="3805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339" y="3761303"/>
            <a:ext cx="253722" cy="31718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354830" y="3787735"/>
            <a:ext cx="2114550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Occupation</a:t>
            </a:r>
            <a:endParaRPr lang="en-US" sz="1650" dirty="0"/>
          </a:p>
        </p:txBody>
      </p:sp>
      <p:sp>
        <p:nvSpPr>
          <p:cNvPr id="19" name="Text 14"/>
          <p:cNvSpPr/>
          <p:nvPr/>
        </p:nvSpPr>
        <p:spPr>
          <a:xfrm>
            <a:off x="591979" y="4153495"/>
            <a:ext cx="587740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"I'm a student at ABC University, currently in my second year of the Computer Science program. I'm specializing in artificial intelligence and machine learning. I also work part-time as a teaching assistant for introductory programming courses."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7482602" y="4783336"/>
            <a:ext cx="507444" cy="22860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21" name="Shape 16"/>
          <p:cNvSpPr/>
          <p:nvPr/>
        </p:nvSpPr>
        <p:spPr>
          <a:xfrm>
            <a:off x="7124938" y="4604504"/>
            <a:ext cx="380524" cy="3805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339" y="4636175"/>
            <a:ext cx="253722" cy="317183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161020" y="4662607"/>
            <a:ext cx="2114550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Origin</a:t>
            </a:r>
            <a:endParaRPr lang="en-US" sz="1650" dirty="0"/>
          </a:p>
        </p:txBody>
      </p:sp>
      <p:sp>
        <p:nvSpPr>
          <p:cNvPr id="24" name="Text 18"/>
          <p:cNvSpPr/>
          <p:nvPr/>
        </p:nvSpPr>
        <p:spPr>
          <a:xfrm>
            <a:off x="8161020" y="5028367"/>
            <a:ext cx="587740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come from Bandung, which is the capital of West Java province in Indonesia. It's known as the 'Paris of Java' because of its cool climate and beautiful architecture. I grew up in the northern part of the city, near the volcanic highlands."</a:t>
            </a:r>
            <a:endParaRPr lang="en-US" sz="1300" dirty="0"/>
          </a:p>
        </p:txBody>
      </p:sp>
      <p:sp>
        <p:nvSpPr>
          <p:cNvPr id="25" name="Shape 19"/>
          <p:cNvSpPr/>
          <p:nvPr/>
        </p:nvSpPr>
        <p:spPr>
          <a:xfrm>
            <a:off x="6640354" y="5658207"/>
            <a:ext cx="507444" cy="22860"/>
          </a:xfrm>
          <a:prstGeom prst="roundRect">
            <a:avLst>
              <a:gd name="adj" fmla="val 111002"/>
            </a:avLst>
          </a:prstGeom>
          <a:solidFill>
            <a:srgbClr val="D9D4C9"/>
          </a:solidFill>
          <a:ln/>
        </p:spPr>
      </p:sp>
      <p:sp>
        <p:nvSpPr>
          <p:cNvPr id="26" name="Shape 20"/>
          <p:cNvSpPr/>
          <p:nvPr/>
        </p:nvSpPr>
        <p:spPr>
          <a:xfrm>
            <a:off x="7124938" y="5479375"/>
            <a:ext cx="380524" cy="3805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339" y="5511046"/>
            <a:ext cx="253722" cy="317183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354830" y="5537478"/>
            <a:ext cx="2114550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Hobbies</a:t>
            </a:r>
            <a:endParaRPr lang="en-US" sz="1650" dirty="0"/>
          </a:p>
        </p:txBody>
      </p:sp>
      <p:sp>
        <p:nvSpPr>
          <p:cNvPr id="29" name="Text 22"/>
          <p:cNvSpPr/>
          <p:nvPr/>
        </p:nvSpPr>
        <p:spPr>
          <a:xfrm>
            <a:off x="591979" y="5903238"/>
            <a:ext cx="5877401" cy="1082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enjoy reading novels, particularly science fiction and mystery genres. In my free time, I also practice photography, focusing on street and landscape shots. On weekends, I volunteer at the local animal shelter and play badminton with friends from university."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591979" y="7176016"/>
            <a:ext cx="13446443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combining these elements into a smooth, natural introduction that you can adapt for different situations. Remember to maintain eye contact and speak clearly when introducing yourself.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6196"/>
            <a:ext cx="101449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Roleplay: Practicing Self-Introduction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586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Now it's time to practice what you've learned through roleplay exercises. Work with a partner and take turns introducing yourselves using the elements we've covered.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39559"/>
            <a:ext cx="4196358" cy="3112889"/>
          </a:xfrm>
          <a:prstGeom prst="roundRect">
            <a:avLst>
              <a:gd name="adj" fmla="val 1093"/>
            </a:avLst>
          </a:prstGeom>
          <a:solidFill>
            <a:srgbClr val="F3EEE3"/>
          </a:solidFill>
          <a:ln/>
        </p:spPr>
      </p:sp>
      <p:sp>
        <p:nvSpPr>
          <p:cNvPr id="5" name="Text 3"/>
          <p:cNvSpPr/>
          <p:nvPr/>
        </p:nvSpPr>
        <p:spPr>
          <a:xfrm>
            <a:off x="1020604" y="3366373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Scenario 1: First Day at University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421112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Imagine it's your first day in a new class. Introduce yourself to your classmates, mentioning your name, age, field of study, where you're from, and one hobby.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3139559"/>
            <a:ext cx="4196358" cy="3112889"/>
          </a:xfrm>
          <a:prstGeom prst="roundRect">
            <a:avLst>
              <a:gd name="adj" fmla="val 1093"/>
            </a:avLst>
          </a:prstGeom>
          <a:solidFill>
            <a:srgbClr val="F3EEE3"/>
          </a:solidFill>
          <a:ln/>
        </p:spPr>
      </p:sp>
      <p:sp>
        <p:nvSpPr>
          <p:cNvPr id="8" name="Text 6"/>
          <p:cNvSpPr/>
          <p:nvPr/>
        </p:nvSpPr>
        <p:spPr>
          <a:xfrm>
            <a:off x="5443776" y="3366373"/>
            <a:ext cx="34432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Scenario 2: Job Interview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43776" y="385679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You're at a job interview. Introduce yourself professionally, highlighting your name, educational background, relevant experience, and what interests you about the position.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40133" y="3139559"/>
            <a:ext cx="4196358" cy="3112889"/>
          </a:xfrm>
          <a:prstGeom prst="roundRect">
            <a:avLst>
              <a:gd name="adj" fmla="val 1093"/>
            </a:avLst>
          </a:prstGeom>
          <a:solidFill>
            <a:srgbClr val="F3EEE3"/>
          </a:solidFill>
          <a:ln/>
        </p:spPr>
      </p:sp>
      <p:sp>
        <p:nvSpPr>
          <p:cNvPr id="11" name="Text 9"/>
          <p:cNvSpPr/>
          <p:nvPr/>
        </p:nvSpPr>
        <p:spPr>
          <a:xfrm>
            <a:off x="9866948" y="3366373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Scenario 3: International Conference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66948" y="421112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You're attending an international conference. Introduce yourself to other participants, sharing your name, occupation, country of origin, and professional interests.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790" y="650759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After each roleplay, give each other feedback on clarity, completeness, and natural delivery. Remember to maintain eye contact and speak with confidence!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2025-05-15T13:51:26Z</dcterms:created>
  <dcterms:modified xsi:type="dcterms:W3CDTF">2025-05-15T13:51:26Z</dcterms:modified>
</cp:coreProperties>
</file>